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3" r:id="rId9"/>
    <p:sldId id="262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3" d="100"/>
          <a:sy n="83" d="100"/>
        </p:scale>
        <p:origin x="61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t>9/4/2016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9/4/2016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9/4/2016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mailto:smw0031@auburn.edu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hyperlink" Target="mailto:jdj0019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mailto:mtc0030@auburn.edu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wcc0023@auburn.edu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jet0024@auburn.edu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mailto:jjf0010@auburn.edu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mailto:nmn0005@auburn.edu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mailto:jdj0019@auburn.edu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mailto:mtc0030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1528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449778"/>
            <a:ext cx="8767860" cy="1388165"/>
          </a:xfrm>
        </p:spPr>
        <p:txBody>
          <a:bodyPr>
            <a:normAutofit/>
          </a:bodyPr>
          <a:lstStyle/>
          <a:p>
            <a:r>
              <a:rPr lang="en-US" sz="3200" dirty="0"/>
              <a:t>Thursday, September 8</a:t>
            </a:r>
            <a:r>
              <a:rPr lang="en-US" sz="3200" baseline="30000" dirty="0"/>
              <a:t>th</a:t>
            </a:r>
            <a:r>
              <a:rPr lang="en-US" sz="3200" dirty="0"/>
              <a:t>, 2016</a:t>
            </a:r>
          </a:p>
          <a:p>
            <a:r>
              <a:rPr lang="en-US" sz="3200" dirty="0"/>
              <a:t>Broun Hall Room 235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569" y="3736111"/>
            <a:ext cx="8101781" cy="292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MAGLEV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2057400"/>
            <a:ext cx="7251191" cy="4038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senior design project involving magnetic levitation.</a:t>
            </a:r>
          </a:p>
          <a:p>
            <a:r>
              <a:rPr lang="en-US" dirty="0">
                <a:solidFill>
                  <a:schemeClr val="tx1"/>
                </a:solidFill>
              </a:rPr>
              <a:t>Capable of singing War Eagle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Shane Williams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smw0031@auburn.edu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9619614" y="1135379"/>
            <a:ext cx="1854703" cy="185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091567" y="2604716"/>
            <a:ext cx="3598898" cy="3853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Insert Picture of MAGLEV</a:t>
            </a:r>
          </a:p>
        </p:txBody>
      </p:sp>
    </p:spTree>
    <p:extLst>
      <p:ext uri="{BB962C8B-B14F-4D97-AF65-F5344CB8AC3E}">
        <p14:creationId xmlns:p14="http://schemas.microsoft.com/office/powerpoint/2010/main" val="1898455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Quadcopter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2" y="2057400"/>
            <a:ext cx="6698672" cy="4038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personal project by Josh.</a:t>
            </a:r>
          </a:p>
          <a:p>
            <a:r>
              <a:rPr lang="en-US" dirty="0">
                <a:solidFill>
                  <a:schemeClr val="tx1"/>
                </a:solidFill>
              </a:rPr>
              <a:t>Goals: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Solve an issue with one of the speed controllers and motors  to enable the quadcopter to fly.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Possibly put an Arduino or Raspberry Pi on board for autonomous or semi-autonomous flight.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Josh </a:t>
            </a:r>
            <a:r>
              <a:rPr lang="en-US" dirty="0" err="1">
                <a:solidFill>
                  <a:schemeClr val="tx1"/>
                </a:solidFill>
              </a:rPr>
              <a:t>Jablonowski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hlinkClick r:id="rId2"/>
              </a:rPr>
              <a:t>jdj0019</a:t>
            </a:r>
            <a:r>
              <a:rPr lang="en-US" dirty="0">
                <a:solidFill>
                  <a:schemeClr val="tx1"/>
                </a:solidFill>
                <a:hlinkClick r:id="rId2"/>
              </a:rPr>
              <a:t>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9619614" y="1135379"/>
            <a:ext cx="1854703" cy="185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271" y="410571"/>
            <a:ext cx="4023516" cy="3016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7271" y="3515867"/>
            <a:ext cx="4023516" cy="301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21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SCORE Crane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6954253" cy="458403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Build a claw machine where “everyone wins”. </a:t>
            </a:r>
          </a:p>
          <a:p>
            <a:r>
              <a:rPr lang="en-US" dirty="0">
                <a:solidFill>
                  <a:schemeClr val="tx1"/>
                </a:solidFill>
              </a:rPr>
              <a:t>Will provide a fun way to distribute promotional items for the Southeastern Center of Robotics Education (SCORE).</a:t>
            </a:r>
          </a:p>
          <a:p>
            <a:r>
              <a:rPr lang="en-US" dirty="0">
                <a:solidFill>
                  <a:schemeClr val="tx1"/>
                </a:solidFill>
              </a:rPr>
              <a:t> Possibly suspend a </a:t>
            </a:r>
            <a:r>
              <a:rPr lang="en-US" dirty="0" err="1">
                <a:solidFill>
                  <a:schemeClr val="tx1"/>
                </a:solidFill>
              </a:rPr>
              <a:t>clawbot</a:t>
            </a:r>
            <a:r>
              <a:rPr lang="en-US" dirty="0">
                <a:solidFill>
                  <a:schemeClr val="tx1"/>
                </a:solidFill>
              </a:rPr>
              <a:t> vertically, so people could use a joystick to manipulate it and pick up pens, squishy balls, etc. with the SCORE logo.</a:t>
            </a:r>
          </a:p>
          <a:p>
            <a:r>
              <a:rPr lang="en-US" dirty="0">
                <a:solidFill>
                  <a:schemeClr val="tx1"/>
                </a:solidFill>
              </a:rPr>
              <a:t>Team Facilitator: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Matthew Castleberry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mtc0030@auburn.edu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pic>
        <p:nvPicPr>
          <p:cNvPr id="1026" name="Picture 2" descr="Image result for claw machi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6" t="5327" r="30517" b="3019"/>
          <a:stretch/>
        </p:blipFill>
        <p:spPr bwMode="auto">
          <a:xfrm>
            <a:off x="8161858" y="1097279"/>
            <a:ext cx="3599143" cy="46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48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Current Active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NASA RMC</a:t>
            </a:r>
          </a:p>
          <a:p>
            <a:r>
              <a:rPr lang="en-US" dirty="0">
                <a:solidFill>
                  <a:schemeClr val="tx1"/>
                </a:solidFill>
              </a:rPr>
              <a:t>Automated Lab</a:t>
            </a:r>
          </a:p>
          <a:p>
            <a:r>
              <a:rPr lang="en-US" dirty="0">
                <a:solidFill>
                  <a:schemeClr val="tx1"/>
                </a:solidFill>
              </a:rPr>
              <a:t>Augmented Reality Helmet</a:t>
            </a:r>
          </a:p>
          <a:p>
            <a:r>
              <a:rPr lang="en-US" dirty="0">
                <a:solidFill>
                  <a:schemeClr val="tx1"/>
                </a:solidFill>
              </a:rPr>
              <a:t>Tesla Coil</a:t>
            </a:r>
          </a:p>
          <a:p>
            <a:r>
              <a:rPr lang="en-US" dirty="0">
                <a:solidFill>
                  <a:schemeClr val="tx1"/>
                </a:solidFill>
              </a:rPr>
              <a:t>Quadcopter</a:t>
            </a:r>
          </a:p>
          <a:p>
            <a:r>
              <a:rPr lang="en-US" dirty="0">
                <a:solidFill>
                  <a:schemeClr val="tx1"/>
                </a:solidFill>
              </a:rPr>
              <a:t>CORE Crane Machine</a:t>
            </a:r>
          </a:p>
        </p:txBody>
      </p:sp>
    </p:spTree>
    <p:extLst>
      <p:ext uri="{BB962C8B-B14F-4D97-AF65-F5344CB8AC3E}">
        <p14:creationId xmlns:p14="http://schemas.microsoft.com/office/powerpoint/2010/main" val="1852983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Proposal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2057400"/>
            <a:ext cx="5257800" cy="4416552"/>
          </a:xfrm>
        </p:spPr>
        <p:txBody>
          <a:bodyPr>
            <a:normAutofit fontScale="92500" lnSpcReduction="20000"/>
          </a:bodyPr>
          <a:lstStyle/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*Project Title: ____________________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*Project Description: ______________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____________________________________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Proposal Date: __/__/__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Expected Finish Date: __/__/__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*Funding Needed (Yes/No): __________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Proposed Budget: ___________________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*Project Lead: _____________________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Other Members: _____________________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For completion by an officer and an advisor: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Officer Name: _______________ Date: __/__/__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Advisor Name: _______________ Date: __/__/__</a:t>
            </a:r>
          </a:p>
        </p:txBody>
      </p:sp>
    </p:spTree>
    <p:extLst>
      <p:ext uri="{BB962C8B-B14F-4D97-AF65-F5344CB8AC3E}">
        <p14:creationId xmlns:p14="http://schemas.microsoft.com/office/powerpoint/2010/main" val="2405659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Item Order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874520"/>
            <a:ext cx="6245351" cy="4416552"/>
          </a:xfrm>
        </p:spPr>
        <p:txBody>
          <a:bodyPr>
            <a:noAutofit/>
          </a:bodyPr>
          <a:lstStyle/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Project Title: ________________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Form Submission Date: __/__/___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Item Name: ____________________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	Vendor: _______________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	Link: _________________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	Part #: _______________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	Amount: _______________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	Price Per Each: $______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	Price Total: $_________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…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Total Cost (no shipping or taxes): 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$________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717791" y="1722120"/>
            <a:ext cx="6245351" cy="4416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lnSpc>
                <a:spcPct val="120000"/>
              </a:lnSpc>
              <a:spcBef>
                <a:spcPts val="0"/>
              </a:spcBef>
              <a:buFont typeface="Corbel" pitchFamily="34" charset="0"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2050" name="Picture 2" descr="Image result for mcmastercarr.com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247" y="1687829"/>
            <a:ext cx="5452535" cy="110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dafru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651" y="2791968"/>
            <a:ext cx="3075131" cy="121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amazon prim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58" b="25590"/>
          <a:stretch/>
        </p:blipFill>
        <p:spPr bwMode="auto">
          <a:xfrm>
            <a:off x="8686267" y="4217305"/>
            <a:ext cx="3039515" cy="64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digikey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350" y="2944368"/>
            <a:ext cx="2276002" cy="121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mouser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666" y="4217305"/>
            <a:ext cx="2079370" cy="81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301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Founded in 2006 by the Auburn University ECE Department</a:t>
            </a:r>
          </a:p>
          <a:p>
            <a:r>
              <a:rPr lang="en-US" dirty="0">
                <a:solidFill>
                  <a:schemeClr val="tx1"/>
                </a:solidFill>
              </a:rPr>
              <a:t>Acts as a “makerspace”</a:t>
            </a:r>
          </a:p>
          <a:p>
            <a:r>
              <a:rPr lang="en-US" dirty="0">
                <a:solidFill>
                  <a:schemeClr val="tx1"/>
                </a:solidFill>
              </a:rPr>
              <a:t>Provides a place for students to work collaboratively on projects.</a:t>
            </a:r>
          </a:p>
          <a:p>
            <a:r>
              <a:rPr lang="en-US" dirty="0">
                <a:solidFill>
                  <a:schemeClr val="tx1"/>
                </a:solidFill>
              </a:rPr>
              <a:t>Provides the space, tools, and some resources for these projects.</a:t>
            </a:r>
          </a:p>
          <a:p>
            <a:r>
              <a:rPr lang="en-US" dirty="0">
                <a:solidFill>
                  <a:schemeClr val="tx1"/>
                </a:solidFill>
              </a:rPr>
              <a:t>Allows students to apply the concepts they learn in classes.</a:t>
            </a:r>
          </a:p>
          <a:p>
            <a:r>
              <a:rPr lang="en-US" dirty="0">
                <a:solidFill>
                  <a:schemeClr val="tx1"/>
                </a:solidFill>
              </a:rPr>
              <a:t>Helps build connections in the College of Engineering </a:t>
            </a:r>
          </a:p>
          <a:p>
            <a:r>
              <a:rPr lang="en-US" dirty="0">
                <a:solidFill>
                  <a:schemeClr val="tx1"/>
                </a:solidFill>
              </a:rPr>
              <a:t>Can act as a pathway to get involved in Undergraduate Research</a:t>
            </a: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13" y="320040"/>
            <a:ext cx="1318899" cy="1356360"/>
          </a:xfrm>
        </p:spPr>
        <p:txBody>
          <a:bodyPr/>
          <a:lstStyle/>
          <a:p>
            <a:r>
              <a:rPr lang="en-US" dirty="0"/>
              <a:t>Our </a:t>
            </a:r>
            <a:br>
              <a:rPr lang="en-US" dirty="0"/>
            </a:br>
            <a:r>
              <a:rPr lang="en-US" dirty="0"/>
              <a:t>Lab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13" y="3266824"/>
            <a:ext cx="11093835" cy="31317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070" r="14532"/>
          <a:stretch/>
        </p:blipFill>
        <p:spPr>
          <a:xfrm>
            <a:off x="8860536" y="364991"/>
            <a:ext cx="2724912" cy="27829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1731"/>
          <a:stretch/>
        </p:blipFill>
        <p:spPr>
          <a:xfrm>
            <a:off x="2224794" y="364991"/>
            <a:ext cx="3275321" cy="2782948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91612" y="1578864"/>
            <a:ext cx="1648084" cy="880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</a:rPr>
              <a:t>Broun Hall</a:t>
            </a:r>
          </a:p>
          <a:p>
            <a:r>
              <a:rPr lang="en-US" sz="2400" dirty="0">
                <a:solidFill>
                  <a:schemeClr val="tx1"/>
                </a:solidFill>
              </a:rPr>
              <a:t>Room: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18534" b="15867"/>
          <a:stretch/>
        </p:blipFill>
        <p:spPr>
          <a:xfrm>
            <a:off x="5585213" y="364991"/>
            <a:ext cx="3181724" cy="278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2057400"/>
            <a:ext cx="5183908" cy="4038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Log 5 constructive hours in the lab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Write the times on the sheet on the cabinet on the left side of the room.</a:t>
            </a:r>
          </a:p>
          <a:p>
            <a:r>
              <a:rPr lang="en-US" dirty="0">
                <a:solidFill>
                  <a:schemeClr val="tx1"/>
                </a:solidFill>
              </a:rPr>
              <a:t>Contact our Secretary: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William </a:t>
            </a:r>
            <a:r>
              <a:rPr lang="en-US" dirty="0" err="1">
                <a:solidFill>
                  <a:schemeClr val="tx1"/>
                </a:solidFill>
              </a:rPr>
              <a:t>Crubaugh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Email him at: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wcc0023@auburn.edu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You will be given an access code that will give you 24/7 access to Broun 367 and Broun Hall.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277537" y="1287780"/>
            <a:ext cx="3319272" cy="448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Insert </a:t>
            </a:r>
            <a:r>
              <a:rPr lang="en-US" dirty="0" err="1">
                <a:solidFill>
                  <a:schemeClr val="tx1"/>
                </a:solidFill>
              </a:rPr>
              <a:t>Keycode</a:t>
            </a:r>
            <a:r>
              <a:rPr lang="en-US" dirty="0">
                <a:solidFill>
                  <a:schemeClr val="tx1"/>
                </a:solidFill>
              </a:rPr>
              <a:t> picture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952672" y="2644140"/>
            <a:ext cx="4343400" cy="3724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b="1" dirty="0" err="1">
                <a:solidFill>
                  <a:schemeClr val="tx1"/>
                </a:solidFill>
              </a:rPr>
              <a:t>Keycode</a:t>
            </a:r>
            <a:r>
              <a:rPr lang="en-US" sz="1800" b="1" dirty="0">
                <a:solidFill>
                  <a:schemeClr val="tx1"/>
                </a:solidFill>
              </a:rPr>
              <a:t> Access Form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tx1"/>
                </a:solidFill>
              </a:rPr>
              <a:t>Name: ___________________________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tx1"/>
                </a:solidFill>
              </a:rPr>
              <a:t>Auburn ID (903#): _______________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tx1"/>
                </a:solidFill>
              </a:rPr>
              <a:t>If already assigned Broun Hall </a:t>
            </a:r>
            <a:r>
              <a:rPr lang="en-US" sz="1800" dirty="0" err="1">
                <a:solidFill>
                  <a:schemeClr val="tx1"/>
                </a:solidFill>
              </a:rPr>
              <a:t>Keycode</a:t>
            </a:r>
            <a:r>
              <a:rPr lang="en-US" sz="1800" dirty="0">
                <a:solidFill>
                  <a:schemeClr val="tx1"/>
                </a:solidFill>
              </a:rPr>
              <a:t>: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tx1"/>
                </a:solidFill>
              </a:rPr>
              <a:t>Keycode</a:t>
            </a:r>
            <a:r>
              <a:rPr lang="en-US" sz="1800" dirty="0">
                <a:solidFill>
                  <a:schemeClr val="tx1"/>
                </a:solidFill>
              </a:rPr>
              <a:t> #: _ _ _ _ _ _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tx1"/>
                </a:solidFill>
              </a:rPr>
              <a:t>If not list 3 6-digit desired </a:t>
            </a:r>
            <a:r>
              <a:rPr lang="en-US" sz="1800" dirty="0" err="1">
                <a:solidFill>
                  <a:schemeClr val="tx1"/>
                </a:solidFill>
              </a:rPr>
              <a:t>Keycodes</a:t>
            </a:r>
            <a:r>
              <a:rPr lang="en-US" sz="1800" dirty="0">
                <a:solidFill>
                  <a:schemeClr val="tx1"/>
                </a:solidFill>
              </a:rPr>
              <a:t>: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tx1"/>
                </a:solidFill>
              </a:rPr>
              <a:t>Choice 1: _ _ _ _ _ _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tx1"/>
                </a:solidFill>
              </a:rPr>
              <a:t>Choice 2: _ _ _ _ _ _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tx1"/>
                </a:solidFill>
              </a:rPr>
              <a:t>Choice 3: _ _ _ _ _ _</a:t>
            </a:r>
          </a:p>
        </p:txBody>
      </p:sp>
    </p:spTree>
    <p:extLst>
      <p:ext uri="{BB962C8B-B14F-4D97-AF65-F5344CB8AC3E}">
        <p14:creationId xmlns:p14="http://schemas.microsoft.com/office/powerpoint/2010/main" val="2409220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300090"/>
            <a:ext cx="6793992" cy="37497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BEST Robotics Competition- Several Events throughout Fall semester</a:t>
            </a:r>
          </a:p>
          <a:p>
            <a:r>
              <a:rPr lang="en-US" dirty="0">
                <a:solidFill>
                  <a:schemeClr val="tx1"/>
                </a:solidFill>
              </a:rPr>
              <a:t>SCORE Robotics Education Program- New program starting this semester</a:t>
            </a:r>
          </a:p>
          <a:p>
            <a:r>
              <a:rPr lang="en-US" dirty="0">
                <a:solidFill>
                  <a:schemeClr val="tx1"/>
                </a:solidFill>
              </a:rPr>
              <a:t>IEEE Sumo Robotics Competition (with local high schools)</a:t>
            </a:r>
          </a:p>
          <a:p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r>
              <a:rPr lang="en-US" dirty="0">
                <a:solidFill>
                  <a:schemeClr val="tx1"/>
                </a:solidFill>
              </a:rPr>
              <a:t>Reaching out to other Auburn Organizations and Colleges</a:t>
            </a:r>
          </a:p>
        </p:txBody>
      </p:sp>
      <p:pic>
        <p:nvPicPr>
          <p:cNvPr id="1026" name="Picture 2" descr="https://lh3.googleusercontent.com/UWtxrqjDBaxqHv3hiUTYvR8i0QBKnBiOyd7jHvvG5_BRjmgts-7xCE0ZSwVaRhcKXdLfgInNsTJsBOdA_c9CoRzbhl6V3_PbMMA4xidfRTRnnt77j2-aqpFz0McCZn7DodoBI92E8VuuTq6hszI2dMjXn99hT1cIhgu6PRFlYM10nBobhqJ02U2xD9cplZ5ZKNZbx4MZNsshVknL9bdUoI2S4TJyNoGDJYxHG9ORR0ffMeSAIPXPTbY99a4R1W3gkmXlBgFirc-zVXTjlfNAQJ9YYGPOAqxEP27WVjk5Qb9WgWr1DrbqiYOKRsLKdUhbQOuu03qvlsSTqNcEWrGv77vWDwxMaGDwCv5IyGJBp860KhE56tA8sRF9e54QTK_J-CFJqEosFCL23MP6m8pVFvpOlLbyyXVQoOMR2LXfnfAS1lZhjBNx61tlmCM3rbbRbvS_FJa_Y0Kfw3RUV6Q8TGfxATwZmSqAj-mR31mC1tH6EXO3UDOW6wxVQboJWIA8BwFBA2zTsuVIyOxGH9QLp53g6EgWj9U8DkDHPfSjvANQBnPgs10PO58NyOo7YkjeAov6CifB9lo7eCekyhleZNsGyMBH81RK0H2_VIsqqyDUx3bzrA=w792-h1056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993" y="722375"/>
            <a:ext cx="3598898" cy="479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7936994" y="5584914"/>
            <a:ext cx="3598898" cy="38537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E-Day 2016 Tesla Coil Demonstration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43000" y="1759845"/>
            <a:ext cx="6793992" cy="5402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dirty="0">
                <a:solidFill>
                  <a:schemeClr val="tx1"/>
                </a:solidFill>
              </a:rPr>
              <a:t>Outreach Coordinator- Jack Thomas </a:t>
            </a:r>
            <a:r>
              <a:rPr lang="en-US" dirty="0">
                <a:hlinkClick r:id="rId3"/>
              </a:rPr>
              <a:t>jet0024@auburn.edu</a:t>
            </a:r>
            <a:endParaRPr lang="en-US" dirty="0"/>
          </a:p>
          <a:p>
            <a:pPr marL="4572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NASA Robotics Mining Competition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2057400"/>
            <a:ext cx="6510528" cy="40386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 3</a:t>
            </a:r>
            <a:r>
              <a:rPr lang="en-US" baseline="30000" dirty="0">
                <a:solidFill>
                  <a:schemeClr val="tx1"/>
                </a:solidFill>
              </a:rPr>
              <a:t>rd</a:t>
            </a:r>
            <a:r>
              <a:rPr lang="en-US" dirty="0">
                <a:solidFill>
                  <a:schemeClr val="tx1"/>
                </a:solidFill>
              </a:rPr>
              <a:t> Year Robotics team that designs and builds a robot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collects simulated Martian soil in a small arena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dispenses it into a small bin on the other side of the arena.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Can be remotely controlled or for bonus points autonomous</a:t>
            </a:r>
          </a:p>
          <a:p>
            <a:r>
              <a:rPr lang="en-US" dirty="0">
                <a:solidFill>
                  <a:schemeClr val="tx1"/>
                </a:solidFill>
              </a:rPr>
              <a:t>Competition is held at the Kennedy Space Center this year from May 22nd-26th, 2017</a:t>
            </a:r>
          </a:p>
          <a:p>
            <a:r>
              <a:rPr lang="en-US" dirty="0">
                <a:solidFill>
                  <a:schemeClr val="tx1"/>
                </a:solidFill>
              </a:rPr>
              <a:t>Part of Auburn’s SPACE Club and affiliated with SPARC.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Jeremy </a:t>
            </a:r>
            <a:r>
              <a:rPr lang="en-US" dirty="0" err="1">
                <a:solidFill>
                  <a:schemeClr val="tx1"/>
                </a:solidFill>
              </a:rPr>
              <a:t>Frasher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hlinkClick r:id="rId2"/>
              </a:rPr>
              <a:t>jjf0010@auburn.edu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Tentatively 5:30PM on Tuesdays</a:t>
            </a:r>
          </a:p>
        </p:txBody>
      </p:sp>
      <p:pic>
        <p:nvPicPr>
          <p:cNvPr id="2050" name="Picture 2" descr="https://lh3.googleusercontent.com/6XRyHp5v2D8lhPEAwtcfx2BHTdALAvHHpKr8tjFNFt3rOhb6Axs4187K6UvyoPOFHrHsHvBwvph8UvHE7fojmT-gpI5Z1gnMjzhg3pBfNpumIDk9qSCa8BRy9hqiNDrG_-Wt5WKQ2qOO5kqJjMZVMzrNus2pmCqZPS5hLGlTaUSOUo-2-C6FKEokcdNKsfIUanKSBBHMHUEtlkJ-tzYFaBG8Y6AMUcP4J9wRB_q85AzlJsl___QSqvuAJ1R6wJ6iHDZARpspwl0_TpbzfFVOa7SZBMelhepvDJZMtvUoFGeaQclKFyaqfP8bhXr_-MDT1euES0sfoPaRtei-EG4WlnuQZxOEYVr8tO-m5xE97o08xvlkaqsZQy-N2jhuEMWRbjpWA2tPgzkyi7-lljIEh8GYYWhp1ClqmYgWXO_GDXnrcZCJFD2Qo7uHY4xtK5rE0hi6dqFtc4LAOL__Xi1d3MHf8nS8wOH6428xkKojCL3LCl5Rn3rx5b5601nmX-vS1JZAljvbsWFmCS2mr6STGil6jzEq1gcUdntoO9vO4m-m-ITWRp632hqhXbRdqUQJjP8T10meLAiGZO-dZFLb51GLL9nzzuwDZDfDTLJvR74Fxd7PFg=w1408-h1056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210" y="2551176"/>
            <a:ext cx="3648287" cy="273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7940210" y="5365458"/>
            <a:ext cx="3598898" cy="3853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2016 NASA RMC Robot</a:t>
            </a:r>
          </a:p>
        </p:txBody>
      </p:sp>
    </p:spTree>
    <p:extLst>
      <p:ext uri="{BB962C8B-B14F-4D97-AF65-F5344CB8AC3E}">
        <p14:creationId xmlns:p14="http://schemas.microsoft.com/office/powerpoint/2010/main" val="1756873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Augmented Reality Helmet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2057400"/>
            <a:ext cx="5582919" cy="403860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Create a augmented reality helmet.</a:t>
            </a:r>
          </a:p>
          <a:p>
            <a:r>
              <a:rPr lang="en-US" dirty="0">
                <a:solidFill>
                  <a:schemeClr val="tx1"/>
                </a:solidFill>
              </a:rPr>
              <a:t>Possibly using dual projector or reflected LCD’s</a:t>
            </a:r>
          </a:p>
          <a:p>
            <a:r>
              <a:rPr lang="en-US" dirty="0">
                <a:solidFill>
                  <a:schemeClr val="tx1"/>
                </a:solidFill>
              </a:rPr>
              <a:t>Similar to Microsoft </a:t>
            </a:r>
            <a:r>
              <a:rPr lang="en-US" dirty="0" err="1">
                <a:solidFill>
                  <a:schemeClr val="tx1"/>
                </a:solidFill>
              </a:rPr>
              <a:t>Holo</a:t>
            </a:r>
            <a:r>
              <a:rPr lang="en-US" dirty="0">
                <a:solidFill>
                  <a:schemeClr val="tx1"/>
                </a:solidFill>
              </a:rPr>
              <a:t> Lens</a:t>
            </a:r>
          </a:p>
          <a:p>
            <a:r>
              <a:rPr lang="en-US" dirty="0">
                <a:solidFill>
                  <a:schemeClr val="tx1"/>
                </a:solidFill>
              </a:rPr>
              <a:t>Possible Users of this Technology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Motorcyclists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Race Car Drivers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Astronauts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Soldiers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Fighter Pilots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Noah </a:t>
            </a:r>
            <a:r>
              <a:rPr lang="en-US" dirty="0" err="1">
                <a:solidFill>
                  <a:schemeClr val="tx1"/>
                </a:solidFill>
              </a:rPr>
              <a:t>Niedzwiecki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nmn0005@auburn.edu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9619614" y="1135379"/>
            <a:ext cx="1854703" cy="185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Image result for microsoft holole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120" y="1754457"/>
            <a:ext cx="4509637" cy="338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7635410" y="5258778"/>
            <a:ext cx="3598898" cy="38537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Rendering of Microsoft </a:t>
            </a:r>
            <a:r>
              <a:rPr lang="en-US" dirty="0" err="1">
                <a:solidFill>
                  <a:schemeClr val="tx1"/>
                </a:solidFill>
              </a:rPr>
              <a:t>Hololens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895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Automated 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2057400"/>
            <a:ext cx="7251191" cy="4038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Create an automated lab assistant.</a:t>
            </a:r>
          </a:p>
          <a:p>
            <a:r>
              <a:rPr lang="en-US" dirty="0">
                <a:solidFill>
                  <a:schemeClr val="tx1"/>
                </a:solidFill>
              </a:rPr>
              <a:t>Will help with orienting new members and organizing lab.</a:t>
            </a:r>
          </a:p>
          <a:p>
            <a:r>
              <a:rPr lang="en-US" dirty="0">
                <a:solidFill>
                  <a:schemeClr val="tx1"/>
                </a:solidFill>
              </a:rPr>
              <a:t>Will allow door to be unlocked temporarily remotely to allow new members access to the lab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sz="2200" dirty="0">
                <a:solidFill>
                  <a:schemeClr val="tx1"/>
                </a:solidFill>
              </a:rPr>
              <a:t>Josh </a:t>
            </a:r>
            <a:r>
              <a:rPr lang="en-US" sz="2200" dirty="0" err="1">
                <a:solidFill>
                  <a:schemeClr val="tx1"/>
                </a:solidFill>
              </a:rPr>
              <a:t>Jablonowski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  <a:hlinkClick r:id="rId2"/>
              </a:rPr>
              <a:t>jdj0019@auburn.edu</a:t>
            </a:r>
            <a:endParaRPr lang="en-US" sz="22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Thursdays 4:00pm-5:15pm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Location- SPARC Lab Broun 367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9619614" y="1135379"/>
            <a:ext cx="1854703" cy="185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2" name="Picture 2" descr="https://www.raspberrypi.org/wp-content/uploads/2015/01/Pi2ModB1GB_-comp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92" y="2082801"/>
            <a:ext cx="3462528" cy="196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8257822" y="4045229"/>
            <a:ext cx="3598898" cy="3853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Raspberrypi.org</a:t>
            </a:r>
          </a:p>
        </p:txBody>
      </p:sp>
    </p:spTree>
    <p:extLst>
      <p:ext uri="{BB962C8B-B14F-4D97-AF65-F5344CB8AC3E}">
        <p14:creationId xmlns:p14="http://schemas.microsoft.com/office/powerpoint/2010/main" val="1409688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Tesla Coil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2057400"/>
            <a:ext cx="7251191" cy="4038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Last year we created a spark gap Tesla Coil.</a:t>
            </a:r>
          </a:p>
          <a:p>
            <a:r>
              <a:rPr lang="en-US" dirty="0">
                <a:solidFill>
                  <a:schemeClr val="tx1"/>
                </a:solidFill>
              </a:rPr>
              <a:t>It generated 400,000 volts of electricity</a:t>
            </a:r>
          </a:p>
          <a:p>
            <a:r>
              <a:rPr lang="en-US" dirty="0">
                <a:solidFill>
                  <a:schemeClr val="tx1"/>
                </a:solidFill>
              </a:rPr>
              <a:t>Goals this year: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Enhance it using homemade capacitors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Make it musical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Matthew Castleberry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mtc0030@auburn.edu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9619614" y="1135379"/>
            <a:ext cx="1854703" cy="185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399" y="332810"/>
            <a:ext cx="2598192" cy="37438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3642" r="19536" b="15632"/>
          <a:stretch/>
        </p:blipFill>
        <p:spPr>
          <a:xfrm>
            <a:off x="9151399" y="4178573"/>
            <a:ext cx="2598192" cy="234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75825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Auburn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D66100"/>
      </a:accent1>
      <a:accent2>
        <a:srgbClr val="0070C0"/>
      </a:accent2>
      <a:accent3>
        <a:srgbClr val="76CDEE"/>
      </a:accent3>
      <a:accent4>
        <a:srgbClr val="FCAE3B"/>
      </a:accent4>
      <a:accent5>
        <a:srgbClr val="FEE4BD"/>
      </a:accent5>
      <a:accent6>
        <a:srgbClr val="124163"/>
      </a:accent6>
      <a:hlink>
        <a:srgbClr val="76CDEE"/>
      </a:hlink>
      <a:folHlink>
        <a:srgbClr val="FDC97C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140</TotalTime>
  <Words>734</Words>
  <Application>Microsoft Office PowerPoint</Application>
  <PresentationFormat>Widescreen</PresentationFormat>
  <Paragraphs>147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Corbel</vt:lpstr>
      <vt:lpstr>Basis</vt:lpstr>
      <vt:lpstr>Welcome to:</vt:lpstr>
      <vt:lpstr>Introduction</vt:lpstr>
      <vt:lpstr>Our  Lab</vt:lpstr>
      <vt:lpstr>How to become a Member</vt:lpstr>
      <vt:lpstr>Outreach Events</vt:lpstr>
      <vt:lpstr>Projects: NASA Robotics Mining Competition</vt:lpstr>
      <vt:lpstr>Projects: Augmented Reality Helmet</vt:lpstr>
      <vt:lpstr>Projects: Automated Lab</vt:lpstr>
      <vt:lpstr>Projects: Tesla Coil</vt:lpstr>
      <vt:lpstr>Projects: MAGLEV</vt:lpstr>
      <vt:lpstr>Projects: Quadcopter</vt:lpstr>
      <vt:lpstr>SCORE Crane Machine</vt:lpstr>
      <vt:lpstr>Review of Current Active Projects</vt:lpstr>
      <vt:lpstr>Project Proposal Form</vt:lpstr>
      <vt:lpstr>Project Item Order Form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16</cp:revision>
  <dcterms:created xsi:type="dcterms:W3CDTF">2016-09-03T15:20:58Z</dcterms:created>
  <dcterms:modified xsi:type="dcterms:W3CDTF">2016-09-04T18:48:43Z</dcterms:modified>
</cp:coreProperties>
</file>